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/>
    <p:restoredTop sz="94684"/>
  </p:normalViewPr>
  <p:slideViewPr>
    <p:cSldViewPr snapToGrid="0" snapToObjects="1">
      <p:cViewPr varScale="1">
        <p:scale>
          <a:sx n="95" d="100"/>
          <a:sy n="95" d="100"/>
        </p:scale>
        <p:origin x="184" y="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0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7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94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8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9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8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15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1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75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1293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58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78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30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39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6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4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of a group of people&#10;&#10;Description automatically generated">
            <a:extLst>
              <a:ext uri="{FF2B5EF4-FFF2-40B4-BE49-F238E27FC236}">
                <a16:creationId xmlns:a16="http://schemas.microsoft.com/office/drawing/2014/main" id="{1E02B6CF-E2B1-280B-72DF-C54084FB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37" t="516" r="1773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1650" y="1678666"/>
            <a:ext cx="3066142" cy="2369093"/>
          </a:xfrm>
        </p:spPr>
        <p:txBody>
          <a:bodyPr>
            <a:normAutofit/>
          </a:bodyPr>
          <a:lstStyle/>
          <a:p>
            <a:r>
              <a:rPr lang="en-GB" sz="4200"/>
              <a:t>Youth, AI &amp; the Future of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001" y="4050831"/>
            <a:ext cx="3059791" cy="1096901"/>
          </a:xfrm>
        </p:spPr>
        <p:txBody>
          <a:bodyPr>
            <a:normAutofit/>
          </a:bodyPr>
          <a:lstStyle/>
          <a:p>
            <a:r>
              <a:rPr lang="en-GB" sz="1400"/>
              <a:t>Navigating Careers and Creating Opportunities</a:t>
            </a:r>
          </a:p>
          <a:p>
            <a:r>
              <a:rPr lang="en-GB" sz="1400"/>
              <a:t>EmpowerInclusive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group of people&#10;&#10;Description automatically generated">
            <a:extLst>
              <a:ext uri="{FF2B5EF4-FFF2-40B4-BE49-F238E27FC236}">
                <a16:creationId xmlns:a16="http://schemas.microsoft.com/office/drawing/2014/main" id="{7D39E695-4050-261A-DA12-DD23DC964D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1" r="6741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800"/>
              <a:t>Introduction to AI in the Labor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160589"/>
            <a:ext cx="2888342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- AI is transforming industries and the way we work</a:t>
            </a:r>
            <a:endParaRPr lang="en-DE"/>
          </a:p>
          <a:p>
            <a:pPr>
              <a:lnSpc>
                <a:spcPct val="90000"/>
              </a:lnSpc>
            </a:pPr>
            <a:r>
              <a:t>- Routine and repetitive jobs are being automated</a:t>
            </a:r>
            <a:endParaRPr lang="en-DE"/>
          </a:p>
          <a:p>
            <a:pPr>
              <a:lnSpc>
                <a:spcPct val="90000"/>
              </a:lnSpc>
            </a:pPr>
            <a:r>
              <a:t>- New roles are emerging in data science, robotics, AI ethics</a:t>
            </a:r>
            <a:endParaRPr lang="en-DE"/>
          </a:p>
          <a:p>
            <a:pPr>
              <a:lnSpc>
                <a:spcPct val="90000"/>
              </a:lnSpc>
            </a:pPr>
            <a:r>
              <a:t>- Soft skills and digital adaptability are more important than ever</a:t>
            </a:r>
            <a:endParaRPr lang="en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group of people&#10;&#10;Description automatically generated">
            <a:extLst>
              <a:ext uri="{FF2B5EF4-FFF2-40B4-BE49-F238E27FC236}">
                <a16:creationId xmlns:a16="http://schemas.microsoft.com/office/drawing/2014/main" id="{1FD5B854-9F28-9C11-EB27-9CC13628C2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1" r="6741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r>
              <a:rPr lang="en-GB" sz="3300"/>
              <a:t>Skills Needed for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160589"/>
            <a:ext cx="2888342" cy="3880773"/>
          </a:xfrm>
        </p:spPr>
        <p:txBody>
          <a:bodyPr>
            <a:normAutofit/>
          </a:bodyPr>
          <a:lstStyle/>
          <a:p>
            <a:r>
              <a:t>- Digital literacy &amp; coding</a:t>
            </a:r>
          </a:p>
          <a:p>
            <a:r>
              <a:t>- Critical thinking &amp; problem solving</a:t>
            </a:r>
          </a:p>
          <a:p>
            <a:r>
              <a:t>- Collaboration &amp; communication</a:t>
            </a:r>
          </a:p>
          <a:p>
            <a:r>
              <a:t>- Creativity &amp; emotional intelligence</a:t>
            </a:r>
          </a:p>
          <a:p>
            <a:r>
              <a:t>- Entrepreneurial thinking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group of people&#10;&#10;Description automatically generated">
            <a:extLst>
              <a:ext uri="{FF2B5EF4-FFF2-40B4-BE49-F238E27FC236}">
                <a16:creationId xmlns:a16="http://schemas.microsoft.com/office/drawing/2014/main" id="{04B594D0-E0F3-FAAC-8CD0-916208B7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1" r="6741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000"/>
              <a:t>Barriers in Career Planning for Disadvantaged Youth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160589"/>
            <a:ext cx="2888342" cy="3880773"/>
          </a:xfrm>
        </p:spPr>
        <p:txBody>
          <a:bodyPr>
            <a:normAutofit/>
          </a:bodyPr>
          <a:lstStyle/>
          <a:p>
            <a:r>
              <a:t>- Lack of access to guidance and mentors</a:t>
            </a:r>
          </a:p>
          <a:p>
            <a:r>
              <a:t>- Limited digital infrastructure or skills</a:t>
            </a:r>
          </a:p>
          <a:p>
            <a:r>
              <a:t>- Language and integration barriers</a:t>
            </a:r>
          </a:p>
          <a:p>
            <a:r>
              <a:t>- Low awareness of future career trends</a:t>
            </a:r>
          </a:p>
          <a:p>
            <a:r>
              <a:t>- Economic pressure to earn early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group of people&#10;&#10;Description automatically generated">
            <a:extLst>
              <a:ext uri="{FF2B5EF4-FFF2-40B4-BE49-F238E27FC236}">
                <a16:creationId xmlns:a16="http://schemas.microsoft.com/office/drawing/2014/main" id="{03338D45-4D12-1880-A5FD-E4DE9E15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1" r="6741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800"/>
              <a:t>How AI Can Support Career Guidance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160589"/>
            <a:ext cx="2888342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- AI-based tools can assess skills and suggest tailored career paths</a:t>
            </a:r>
            <a:endParaRPr lang="en-DE"/>
          </a:p>
          <a:p>
            <a:pPr>
              <a:lnSpc>
                <a:spcPct val="90000"/>
              </a:lnSpc>
            </a:pPr>
            <a:r>
              <a:t>- Chatbots and virtual assistants provide accessible support</a:t>
            </a:r>
            <a:endParaRPr lang="en-DE"/>
          </a:p>
          <a:p>
            <a:pPr>
              <a:lnSpc>
                <a:spcPct val="90000"/>
              </a:lnSpc>
            </a:pPr>
            <a:r>
              <a:t>- Online platforms match profiles with training and jobs</a:t>
            </a:r>
            <a:endParaRPr lang="en-DE"/>
          </a:p>
          <a:p>
            <a:pPr>
              <a:lnSpc>
                <a:spcPct val="90000"/>
              </a:lnSpc>
            </a:pPr>
            <a:r>
              <a:t>- Predictive analytics identify skill gaps and recommend upskilling</a:t>
            </a:r>
            <a:endParaRPr lang="en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group of people&#10;&#10;Description automatically generated">
            <a:extLst>
              <a:ext uri="{FF2B5EF4-FFF2-40B4-BE49-F238E27FC236}">
                <a16:creationId xmlns:a16="http://schemas.microsoft.com/office/drawing/2014/main" id="{E1F9470E-9C8C-A0CF-79BC-477721739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1" r="6741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500"/>
              <a:t>What is Entrepreneurship Today?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160589"/>
            <a:ext cx="2888342" cy="3880773"/>
          </a:xfrm>
        </p:spPr>
        <p:txBody>
          <a:bodyPr>
            <a:normAutofit/>
          </a:bodyPr>
          <a:lstStyle/>
          <a:p>
            <a:r>
              <a:t>- Creating value through innovation and initiative</a:t>
            </a:r>
          </a:p>
          <a:p>
            <a:r>
              <a:t>- Not just startups – also social enterprises and community ventures</a:t>
            </a:r>
          </a:p>
          <a:p>
            <a:r>
              <a:t>- Driven by local needs, digital tools, and global awareness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group of people&#10;&#10;Description automatically generated">
            <a:extLst>
              <a:ext uri="{FF2B5EF4-FFF2-40B4-BE49-F238E27FC236}">
                <a16:creationId xmlns:a16="http://schemas.microsoft.com/office/drawing/2014/main" id="{DD4C8F4F-B768-D228-4DCD-0436E967CD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1" r="6741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800"/>
              <a:t>Entrepreneurial Pathways for Youth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160589"/>
            <a:ext cx="2888342" cy="3880773"/>
          </a:xfrm>
        </p:spPr>
        <p:txBody>
          <a:bodyPr>
            <a:normAutofit/>
          </a:bodyPr>
          <a:lstStyle/>
          <a:p>
            <a:r>
              <a:t>- Turning hobbies or skills into businesses</a:t>
            </a:r>
          </a:p>
          <a:p>
            <a:r>
              <a:t>- Using platforms like Etsy, YouTube, TikTok for income</a:t>
            </a:r>
          </a:p>
          <a:p>
            <a:r>
              <a:t>- Joining incubators, pitch events, Erasmus+ projects</a:t>
            </a:r>
          </a:p>
          <a:p>
            <a:r>
              <a:t>- Starting small: community services, tutoring, crafts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group of people&#10;&#10;Description automatically generated">
            <a:extLst>
              <a:ext uri="{FF2B5EF4-FFF2-40B4-BE49-F238E27FC236}">
                <a16:creationId xmlns:a16="http://schemas.microsoft.com/office/drawing/2014/main" id="{259CF2DA-8567-C849-48A1-E4E00FF924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1" r="6741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500"/>
              <a:t>Connecting AI, Careers &amp; Entrepreneurship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160589"/>
            <a:ext cx="2888342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- AI opens up new career paths and business ideas</a:t>
            </a:r>
            <a:endParaRPr lang="en-DE"/>
          </a:p>
          <a:p>
            <a:pPr>
              <a:lnSpc>
                <a:spcPct val="90000"/>
              </a:lnSpc>
            </a:pPr>
            <a:r>
              <a:t>- Youth can learn to leverage tech for impact</a:t>
            </a:r>
            <a:endParaRPr lang="en-DE"/>
          </a:p>
          <a:p>
            <a:pPr>
              <a:lnSpc>
                <a:spcPct val="90000"/>
              </a:lnSpc>
            </a:pPr>
            <a:r>
              <a:t>- Combining digital skills with creativity = future-ready</a:t>
            </a:r>
            <a:endParaRPr lang="en-DE"/>
          </a:p>
          <a:p>
            <a:pPr>
              <a:lnSpc>
                <a:spcPct val="90000"/>
              </a:lnSpc>
            </a:pPr>
            <a:r>
              <a:t>- Inclusivity means ensuring everyone can access and benefit from these tools</a:t>
            </a:r>
            <a:endParaRPr lang="en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group of people&#10;&#10;Description automatically generated">
            <a:extLst>
              <a:ext uri="{FF2B5EF4-FFF2-40B4-BE49-F238E27FC236}">
                <a16:creationId xmlns:a16="http://schemas.microsoft.com/office/drawing/2014/main" id="{D4FE25CA-6499-760F-8304-222BE4A0D5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1" r="6741"/>
          <a:stretch>
            <a:fillRect/>
          </a:stretch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r>
              <a:t>Discussion &amp;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160589"/>
            <a:ext cx="2888342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- How is AI changing job opportunities in your community?</a:t>
            </a:r>
            <a:endParaRPr lang="en-DE"/>
          </a:p>
          <a:p>
            <a:pPr>
              <a:lnSpc>
                <a:spcPct val="90000"/>
              </a:lnSpc>
            </a:pPr>
            <a:r>
              <a:t>- What kind of entrepreneurial ideas can solve local problems?</a:t>
            </a:r>
            <a:endParaRPr lang="en-DE"/>
          </a:p>
          <a:p>
            <a:pPr>
              <a:lnSpc>
                <a:spcPct val="90000"/>
              </a:lnSpc>
            </a:pPr>
            <a:r>
              <a:t>- What support do youth need most right now?</a:t>
            </a:r>
            <a:endParaRPr lang="en-DE"/>
          </a:p>
          <a:p>
            <a:pPr>
              <a:lnSpc>
                <a:spcPct val="90000"/>
              </a:lnSpc>
            </a:pPr>
            <a:r>
              <a:t>- How can we ensure inclusive access to AI tools and training?</a:t>
            </a:r>
            <a:endParaRPr lang="en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343</Words>
  <Application>Microsoft Macintosh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Youth, AI &amp; the Future of Work</vt:lpstr>
      <vt:lpstr>Introduction to AI in the Labor Market</vt:lpstr>
      <vt:lpstr>Skills Needed for the Future</vt:lpstr>
      <vt:lpstr>Barriers in Career Planning for Disadvantaged Youth</vt:lpstr>
      <vt:lpstr>How AI Can Support Career Guidance</vt:lpstr>
      <vt:lpstr>What is Entrepreneurship Today?</vt:lpstr>
      <vt:lpstr>Entrepreneurial Pathways for Youth</vt:lpstr>
      <vt:lpstr>Connecting AI, Careers &amp; Entrepreneurship</vt:lpstr>
      <vt:lpstr>Discussion &amp; Reflection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Youth, AI &amp; the Future of Work</dc:title>
  <dc:subject/>
  <dc:creator/>
  <cp:keywords/>
  <dc:description>generated using python-pptx</dc:description>
  <cp:lastModifiedBy>Abraham Nida</cp:lastModifiedBy>
  <cp:revision>3</cp:revision>
  <dcterms:created xsi:type="dcterms:W3CDTF">2013-01-27T09:14:16Z</dcterms:created>
  <dcterms:modified xsi:type="dcterms:W3CDTF">2025-05-15T07:43:08Z</dcterms:modified>
  <cp:category/>
</cp:coreProperties>
</file>